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embeddedFontLst>
    <p:embeddedFont>
      <p:font typeface="Source Sans Pro" panose="020B0604020202020204" charset="0"/>
      <p:regular r:id="rId9"/>
      <p:bold r:id="rId10"/>
      <p:italic r:id="rId11"/>
      <p:boldItalic r:id="rId12"/>
    </p:embeddedFont>
    <p:embeddedFont>
      <p:font typeface="Raleway" panose="020B0604020202020204"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4" d="100"/>
          <a:sy n="124" d="100"/>
        </p:scale>
        <p:origin x="274"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8.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font" Target="fonts/font7.fntdata"/><Relationship Id="rId10" Type="http://schemas.openxmlformats.org/officeDocument/2006/relationships/font" Target="fonts/font2.fntdata"/><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4ec853b17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4ec853b17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4ec853b178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4ec853b178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4ec853b178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4ec853b178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55945b587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55945b587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55945b587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55945b587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485875" y="264475"/>
            <a:ext cx="8183700" cy="1473600"/>
          </a:xfrm>
          <a:prstGeom prst="rect">
            <a:avLst/>
          </a:prstGeom>
        </p:spPr>
        <p:txBody>
          <a:bodyPr spcFirstLastPara="1" wrap="square" lIns="91425" tIns="91425" rIns="91425" bIns="91425" anchor="b" anchorCtr="0"/>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2" name="Google Shape;12;p2"/>
          <p:cNvSpPr txBox="1">
            <a:spLocks noGrp="1"/>
          </p:cNvSpPr>
          <p:nvPr>
            <p:ph type="subTitle" idx="1"/>
          </p:nvPr>
        </p:nvSpPr>
        <p:spPr>
          <a:xfrm>
            <a:off x="485875" y="1738075"/>
            <a:ext cx="8183700" cy="861000"/>
          </a:xfrm>
          <a:prstGeom prst="rect">
            <a:avLst/>
          </a:prstGeom>
        </p:spPr>
        <p:txBody>
          <a:bodyPr spcFirstLastPara="1" wrap="square" lIns="91425" tIns="91425" rIns="91425" bIns="91425" anchor="t" anchorCtr="0"/>
          <a:lstStyle>
            <a:lvl1pPr lvl="0">
              <a:lnSpc>
                <a:spcPct val="100000"/>
              </a:lnSpc>
              <a:spcBef>
                <a:spcPts val="0"/>
              </a:spcBef>
              <a:spcAft>
                <a:spcPts val="0"/>
              </a:spcAft>
              <a:buSzPts val="2400"/>
              <a:buNone/>
              <a:defRPr sz="2400"/>
            </a:lvl1pPr>
            <a:lvl2pPr lvl="1">
              <a:lnSpc>
                <a:spcPct val="100000"/>
              </a:lnSpc>
              <a:spcBef>
                <a:spcPts val="0"/>
              </a:spcBef>
              <a:spcAft>
                <a:spcPts val="0"/>
              </a:spcAft>
              <a:buSzPts val="2400"/>
              <a:buNone/>
              <a:defRPr sz="2400"/>
            </a:lvl2pPr>
            <a:lvl3pPr lvl="2">
              <a:lnSpc>
                <a:spcPct val="100000"/>
              </a:lnSpc>
              <a:spcBef>
                <a:spcPts val="0"/>
              </a:spcBef>
              <a:spcAft>
                <a:spcPts val="0"/>
              </a:spcAft>
              <a:buSzPts val="2400"/>
              <a:buNone/>
              <a:defRPr sz="2400"/>
            </a:lvl3pPr>
            <a:lvl4pPr lvl="3">
              <a:lnSpc>
                <a:spcPct val="100000"/>
              </a:lnSpc>
              <a:spcBef>
                <a:spcPts val="0"/>
              </a:spcBef>
              <a:spcAft>
                <a:spcPts val="0"/>
              </a:spcAft>
              <a:buSzPts val="2400"/>
              <a:buNone/>
              <a:defRPr sz="2400"/>
            </a:lvl4pPr>
            <a:lvl5pPr lvl="4">
              <a:lnSpc>
                <a:spcPct val="100000"/>
              </a:lnSpc>
              <a:spcBef>
                <a:spcPts val="0"/>
              </a:spcBef>
              <a:spcAft>
                <a:spcPts val="0"/>
              </a:spcAft>
              <a:buSzPts val="2400"/>
              <a:buNone/>
              <a:defRPr sz="2400"/>
            </a:lvl5pPr>
            <a:lvl6pPr lvl="5">
              <a:lnSpc>
                <a:spcPct val="100000"/>
              </a:lnSpc>
              <a:spcBef>
                <a:spcPts val="0"/>
              </a:spcBef>
              <a:spcAft>
                <a:spcPts val="0"/>
              </a:spcAft>
              <a:buSzPts val="2400"/>
              <a:buNone/>
              <a:defRPr sz="2400"/>
            </a:lvl6pPr>
            <a:lvl7pPr lvl="6">
              <a:lnSpc>
                <a:spcPct val="100000"/>
              </a:lnSpc>
              <a:spcBef>
                <a:spcPts val="0"/>
              </a:spcBef>
              <a:spcAft>
                <a:spcPts val="0"/>
              </a:spcAft>
              <a:buSzPts val="2400"/>
              <a:buNone/>
              <a:defRPr sz="2400"/>
            </a:lvl7pPr>
            <a:lvl8pPr lvl="7">
              <a:lnSpc>
                <a:spcPct val="100000"/>
              </a:lnSpc>
              <a:spcBef>
                <a:spcPts val="0"/>
              </a:spcBef>
              <a:spcAft>
                <a:spcPts val="0"/>
              </a:spcAft>
              <a:buSzPts val="2400"/>
              <a:buNone/>
              <a:defRPr sz="2400"/>
            </a:lvl8pPr>
            <a:lvl9pPr lvl="8">
              <a:lnSpc>
                <a:spcPct val="100000"/>
              </a:lnSpc>
              <a:spcBef>
                <a:spcPts val="0"/>
              </a:spcBef>
              <a:spcAft>
                <a:spcPts val="0"/>
              </a:spcAft>
              <a:buSzPts val="2400"/>
              <a:buNone/>
              <a:defRPr sz="2400"/>
            </a:lvl9pPr>
          </a:lstStyle>
          <a:p>
            <a:endParaRPr/>
          </a:p>
        </p:txBody>
      </p:sp>
      <p:sp>
        <p:nvSpPr>
          <p:cNvPr id="13" name="Google Shape;13;p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7"/>
        <p:cNvGrpSpPr/>
        <p:nvPr/>
      </p:nvGrpSpPr>
      <p:grpSpPr>
        <a:xfrm>
          <a:off x="0" y="0"/>
          <a:ext cx="0" cy="0"/>
          <a:chOff x="0" y="0"/>
          <a:chExt cx="0" cy="0"/>
        </a:xfrm>
      </p:grpSpPr>
      <p:sp>
        <p:nvSpPr>
          <p:cNvPr id="48" name="Google Shape;48;p11"/>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11"/>
          <p:cNvSpPr txBox="1">
            <a:spLocks noGrp="1"/>
          </p:cNvSpPr>
          <p:nvPr>
            <p:ph type="title" hasCustomPrompt="1"/>
          </p:nvPr>
        </p:nvSpPr>
        <p:spPr>
          <a:xfrm>
            <a:off x="311700" y="743001"/>
            <a:ext cx="8520600" cy="2006400"/>
          </a:xfrm>
          <a:prstGeom prst="rect">
            <a:avLst/>
          </a:prstGeom>
        </p:spPr>
        <p:txBody>
          <a:bodyPr spcFirstLastPara="1" wrap="square" lIns="91425" tIns="91425" rIns="91425" bIns="91425" anchor="b" anchorCtr="0"/>
          <a:lstStyle>
            <a:lvl1pPr lvl="0" algn="ctr">
              <a:spcBef>
                <a:spcPts val="0"/>
              </a:spcBef>
              <a:spcAft>
                <a:spcPts val="0"/>
              </a:spcAft>
              <a:buSzPts val="12000"/>
              <a:buFont typeface="Source Sans Pro"/>
              <a:buNone/>
              <a:defRPr sz="12000">
                <a:latin typeface="Source Sans Pro"/>
                <a:ea typeface="Source Sans Pro"/>
                <a:cs typeface="Source Sans Pro"/>
                <a:sym typeface="Source Sans Pro"/>
              </a:defRPr>
            </a:lvl1pPr>
            <a:lvl2pPr lvl="1" algn="ctr">
              <a:spcBef>
                <a:spcPts val="0"/>
              </a:spcBef>
              <a:spcAft>
                <a:spcPts val="0"/>
              </a:spcAft>
              <a:buSzPts val="12000"/>
              <a:buFont typeface="Source Sans Pro"/>
              <a:buNone/>
              <a:defRPr sz="12000">
                <a:latin typeface="Source Sans Pro"/>
                <a:ea typeface="Source Sans Pro"/>
                <a:cs typeface="Source Sans Pro"/>
                <a:sym typeface="Source Sans Pro"/>
              </a:defRPr>
            </a:lvl2pPr>
            <a:lvl3pPr lvl="2" algn="ctr">
              <a:spcBef>
                <a:spcPts val="0"/>
              </a:spcBef>
              <a:spcAft>
                <a:spcPts val="0"/>
              </a:spcAft>
              <a:buSzPts val="12000"/>
              <a:buFont typeface="Source Sans Pro"/>
              <a:buNone/>
              <a:defRPr sz="12000">
                <a:latin typeface="Source Sans Pro"/>
                <a:ea typeface="Source Sans Pro"/>
                <a:cs typeface="Source Sans Pro"/>
                <a:sym typeface="Source Sans Pro"/>
              </a:defRPr>
            </a:lvl3pPr>
            <a:lvl4pPr lvl="3" algn="ctr">
              <a:spcBef>
                <a:spcPts val="0"/>
              </a:spcBef>
              <a:spcAft>
                <a:spcPts val="0"/>
              </a:spcAft>
              <a:buSzPts val="12000"/>
              <a:buFont typeface="Source Sans Pro"/>
              <a:buNone/>
              <a:defRPr sz="12000">
                <a:latin typeface="Source Sans Pro"/>
                <a:ea typeface="Source Sans Pro"/>
                <a:cs typeface="Source Sans Pro"/>
                <a:sym typeface="Source Sans Pro"/>
              </a:defRPr>
            </a:lvl4pPr>
            <a:lvl5pPr lvl="4" algn="ctr">
              <a:spcBef>
                <a:spcPts val="0"/>
              </a:spcBef>
              <a:spcAft>
                <a:spcPts val="0"/>
              </a:spcAft>
              <a:buSzPts val="12000"/>
              <a:buFont typeface="Source Sans Pro"/>
              <a:buNone/>
              <a:defRPr sz="12000">
                <a:latin typeface="Source Sans Pro"/>
                <a:ea typeface="Source Sans Pro"/>
                <a:cs typeface="Source Sans Pro"/>
                <a:sym typeface="Source Sans Pro"/>
              </a:defRPr>
            </a:lvl5pPr>
            <a:lvl6pPr lvl="5" algn="ctr">
              <a:spcBef>
                <a:spcPts val="0"/>
              </a:spcBef>
              <a:spcAft>
                <a:spcPts val="0"/>
              </a:spcAft>
              <a:buSzPts val="12000"/>
              <a:buFont typeface="Source Sans Pro"/>
              <a:buNone/>
              <a:defRPr sz="12000">
                <a:latin typeface="Source Sans Pro"/>
                <a:ea typeface="Source Sans Pro"/>
                <a:cs typeface="Source Sans Pro"/>
                <a:sym typeface="Source Sans Pro"/>
              </a:defRPr>
            </a:lvl6pPr>
            <a:lvl7pPr lvl="6" algn="ctr">
              <a:spcBef>
                <a:spcPts val="0"/>
              </a:spcBef>
              <a:spcAft>
                <a:spcPts val="0"/>
              </a:spcAft>
              <a:buSzPts val="12000"/>
              <a:buFont typeface="Source Sans Pro"/>
              <a:buNone/>
              <a:defRPr sz="12000">
                <a:latin typeface="Source Sans Pro"/>
                <a:ea typeface="Source Sans Pro"/>
                <a:cs typeface="Source Sans Pro"/>
                <a:sym typeface="Source Sans Pro"/>
              </a:defRPr>
            </a:lvl7pPr>
            <a:lvl8pPr lvl="7" algn="ctr">
              <a:spcBef>
                <a:spcPts val="0"/>
              </a:spcBef>
              <a:spcAft>
                <a:spcPts val="0"/>
              </a:spcAft>
              <a:buSzPts val="12000"/>
              <a:buFont typeface="Source Sans Pro"/>
              <a:buNone/>
              <a:defRPr sz="12000">
                <a:latin typeface="Source Sans Pro"/>
                <a:ea typeface="Source Sans Pro"/>
                <a:cs typeface="Source Sans Pro"/>
                <a:sym typeface="Source Sans Pro"/>
              </a:defRPr>
            </a:lvl8pPr>
            <a:lvl9pPr lvl="8" algn="ctr">
              <a:spcBef>
                <a:spcPts val="0"/>
              </a:spcBef>
              <a:spcAft>
                <a:spcPts val="0"/>
              </a:spcAft>
              <a:buSzPts val="12000"/>
              <a:buFont typeface="Source Sans Pro"/>
              <a:buNone/>
              <a:defRPr sz="12000">
                <a:latin typeface="Source Sans Pro"/>
                <a:ea typeface="Source Sans Pro"/>
                <a:cs typeface="Source Sans Pro"/>
                <a:sym typeface="Source Sans Pro"/>
              </a:defRPr>
            </a:lvl9pPr>
          </a:lstStyle>
          <a:p>
            <a:r>
              <a:t>xx%</a:t>
            </a:r>
          </a:p>
        </p:txBody>
      </p:sp>
      <p:sp>
        <p:nvSpPr>
          <p:cNvPr id="50" name="Google Shape;50;p11"/>
          <p:cNvSpPr txBox="1">
            <a:spLocks noGrp="1"/>
          </p:cNvSpPr>
          <p:nvPr>
            <p:ph type="body" idx="1"/>
          </p:nvPr>
        </p:nvSpPr>
        <p:spPr>
          <a:xfrm>
            <a:off x="311700" y="2845182"/>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1600"/>
              </a:spcBef>
              <a:spcAft>
                <a:spcPts val="0"/>
              </a:spcAft>
              <a:buClr>
                <a:schemeClr val="lt1"/>
              </a:buClr>
              <a:buSzPts val="1400"/>
              <a:buChar char="○"/>
              <a:defRPr>
                <a:solidFill>
                  <a:schemeClr val="lt1"/>
                </a:solidFill>
              </a:defRPr>
            </a:lvl2pPr>
            <a:lvl3pPr marL="1371600" lvl="2" indent="-317500" algn="ctr">
              <a:spcBef>
                <a:spcPts val="1600"/>
              </a:spcBef>
              <a:spcAft>
                <a:spcPts val="0"/>
              </a:spcAft>
              <a:buClr>
                <a:schemeClr val="lt1"/>
              </a:buClr>
              <a:buSzPts val="1400"/>
              <a:buChar char="■"/>
              <a:defRPr>
                <a:solidFill>
                  <a:schemeClr val="lt1"/>
                </a:solidFill>
              </a:defRPr>
            </a:lvl3pPr>
            <a:lvl4pPr marL="1828800" lvl="3" indent="-317500" algn="ctr">
              <a:spcBef>
                <a:spcPts val="1600"/>
              </a:spcBef>
              <a:spcAft>
                <a:spcPts val="0"/>
              </a:spcAft>
              <a:buClr>
                <a:schemeClr val="lt1"/>
              </a:buClr>
              <a:buSzPts val="1400"/>
              <a:buChar char="●"/>
              <a:defRPr>
                <a:solidFill>
                  <a:schemeClr val="lt1"/>
                </a:solidFill>
              </a:defRPr>
            </a:lvl4pPr>
            <a:lvl5pPr marL="2286000" lvl="4" indent="-317500" algn="ctr">
              <a:spcBef>
                <a:spcPts val="1600"/>
              </a:spcBef>
              <a:spcAft>
                <a:spcPts val="0"/>
              </a:spcAft>
              <a:buClr>
                <a:schemeClr val="lt1"/>
              </a:buClr>
              <a:buSzPts val="1400"/>
              <a:buChar char="○"/>
              <a:defRPr>
                <a:solidFill>
                  <a:schemeClr val="lt1"/>
                </a:solidFill>
              </a:defRPr>
            </a:lvl5pPr>
            <a:lvl6pPr marL="2743200" lvl="5" indent="-317500" algn="ctr">
              <a:spcBef>
                <a:spcPts val="1600"/>
              </a:spcBef>
              <a:spcAft>
                <a:spcPts val="0"/>
              </a:spcAft>
              <a:buClr>
                <a:schemeClr val="lt1"/>
              </a:buClr>
              <a:buSzPts val="1400"/>
              <a:buChar char="■"/>
              <a:defRPr>
                <a:solidFill>
                  <a:schemeClr val="lt1"/>
                </a:solidFill>
              </a:defRPr>
            </a:lvl6pPr>
            <a:lvl7pPr marL="3200400" lvl="6" indent="-317500" algn="ctr">
              <a:spcBef>
                <a:spcPts val="1600"/>
              </a:spcBef>
              <a:spcAft>
                <a:spcPts val="0"/>
              </a:spcAft>
              <a:buClr>
                <a:schemeClr val="lt1"/>
              </a:buClr>
              <a:buSzPts val="1400"/>
              <a:buChar char="●"/>
              <a:defRPr>
                <a:solidFill>
                  <a:schemeClr val="lt1"/>
                </a:solidFill>
              </a:defRPr>
            </a:lvl7pPr>
            <a:lvl8pPr marL="3657600" lvl="7" indent="-317500" algn="ctr">
              <a:spcBef>
                <a:spcPts val="1600"/>
              </a:spcBef>
              <a:spcAft>
                <a:spcPts val="0"/>
              </a:spcAft>
              <a:buClr>
                <a:schemeClr val="lt1"/>
              </a:buClr>
              <a:buSzPts val="1400"/>
              <a:buChar char="○"/>
              <a:defRPr>
                <a:solidFill>
                  <a:schemeClr val="lt1"/>
                </a:solidFill>
              </a:defRPr>
            </a:lvl8pPr>
            <a:lvl9pPr marL="4114800" lvl="8" indent="-317500" algn="ctr">
              <a:spcBef>
                <a:spcPts val="1600"/>
              </a:spcBef>
              <a:spcAft>
                <a:spcPts val="1600"/>
              </a:spcAft>
              <a:buClr>
                <a:schemeClr val="lt1"/>
              </a:buClr>
              <a:buSzPts val="1400"/>
              <a:buChar char="■"/>
              <a:defRPr>
                <a:solidFill>
                  <a:schemeClr val="lt1"/>
                </a:solidFill>
              </a:defRPr>
            </a:lvl9pPr>
          </a:lstStyle>
          <a:p>
            <a:endParaRPr/>
          </a:p>
        </p:txBody>
      </p:sp>
      <p:sp>
        <p:nvSpPr>
          <p:cNvPr id="51" name="Google Shape;51;p11"/>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Google Shape;53;p1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4"/>
        <p:cNvGrpSpPr/>
        <p:nvPr/>
      </p:nvGrpSpPr>
      <p:grpSpPr>
        <a:xfrm>
          <a:off x="0" y="0"/>
          <a:ext cx="0" cy="0"/>
          <a:chOff x="0" y="0"/>
          <a:chExt cx="0" cy="0"/>
        </a:xfrm>
      </p:grpSpPr>
      <p:sp>
        <p:nvSpPr>
          <p:cNvPr id="15" name="Google Shape;15;p3"/>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3"/>
          <p:cNvSpPr txBox="1">
            <a:spLocks noGrp="1"/>
          </p:cNvSpPr>
          <p:nvPr>
            <p:ph type="title"/>
          </p:nvPr>
        </p:nvSpPr>
        <p:spPr>
          <a:xfrm>
            <a:off x="485875" y="1714500"/>
            <a:ext cx="8183700" cy="785700"/>
          </a:xfrm>
          <a:prstGeom prst="rect">
            <a:avLst/>
          </a:prstGeom>
        </p:spPr>
        <p:txBody>
          <a:bodyPr spcFirstLastPara="1" wrap="square" lIns="91425" tIns="91425" rIns="91425" bIns="91425" anchor="b" anchorCtr="0"/>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7" name="Google Shape;17;p3"/>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0" name="Google Shape;20;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1" name="Google Shape;21;p4"/>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2"/>
        <p:cNvGrpSpPr/>
        <p:nvPr/>
      </p:nvGrpSpPr>
      <p:grpSpPr>
        <a:xfrm>
          <a:off x="0" y="0"/>
          <a:ext cx="0" cy="0"/>
          <a:chOff x="0" y="0"/>
          <a:chExt cx="0" cy="0"/>
        </a:xfrm>
      </p:grpSpPr>
      <p:sp>
        <p:nvSpPr>
          <p:cNvPr id="23" name="Google Shape;23;p5"/>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4" name="Google Shape;24;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5" name="Google Shape;25;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6" name="Google Shape;26;p5"/>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7"/>
        <p:cNvGrpSpPr/>
        <p:nvPr/>
      </p:nvGrpSpPr>
      <p:grpSpPr>
        <a:xfrm>
          <a:off x="0" y="0"/>
          <a:ext cx="0" cy="0"/>
          <a:chOff x="0" y="0"/>
          <a:chExt cx="0" cy="0"/>
        </a:xfrm>
      </p:grpSpPr>
      <p:sp>
        <p:nvSpPr>
          <p:cNvPr id="28" name="Google Shape;28;p6"/>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9" name="Google Shape;29;p6"/>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0"/>
        <p:cNvGrpSpPr/>
        <p:nvPr/>
      </p:nvGrpSpPr>
      <p:grpSpPr>
        <a:xfrm>
          <a:off x="0" y="0"/>
          <a:ext cx="0" cy="0"/>
          <a:chOff x="0" y="0"/>
          <a:chExt cx="0" cy="0"/>
        </a:xfrm>
      </p:grpSpPr>
      <p:sp>
        <p:nvSpPr>
          <p:cNvPr id="31" name="Google Shape;31;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2" name="Google Shape;32;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Google Shape;33;p7"/>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2"/>
        </a:solidFill>
        <a:effectLst/>
      </p:bgPr>
    </p:bg>
    <p:spTree>
      <p:nvGrpSpPr>
        <p:cNvPr id="1" name="Shape 34"/>
        <p:cNvGrpSpPr/>
        <p:nvPr/>
      </p:nvGrpSpPr>
      <p:grpSpPr>
        <a:xfrm>
          <a:off x="0" y="0"/>
          <a:ext cx="0" cy="0"/>
          <a:chOff x="0" y="0"/>
          <a:chExt cx="0" cy="0"/>
        </a:xfrm>
      </p:grpSpPr>
      <p:sp>
        <p:nvSpPr>
          <p:cNvPr id="35" name="Google Shape;35;p8"/>
          <p:cNvSpPr txBox="1">
            <a:spLocks noGrp="1"/>
          </p:cNvSpPr>
          <p:nvPr>
            <p:ph type="title"/>
          </p:nvPr>
        </p:nvSpPr>
        <p:spPr>
          <a:xfrm>
            <a:off x="490250" y="526350"/>
            <a:ext cx="5604000" cy="40908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6" name="Google Shape;36;p8"/>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7"/>
        <p:cNvGrpSpPr/>
        <p:nvPr/>
      </p:nvGrpSpPr>
      <p:grpSpPr>
        <a:xfrm>
          <a:off x="0" y="0"/>
          <a:ext cx="0" cy="0"/>
          <a:chOff x="0" y="0"/>
          <a:chExt cx="0" cy="0"/>
        </a:xfrm>
      </p:grpSpPr>
      <p:sp>
        <p:nvSpPr>
          <p:cNvPr id="38" name="Google Shape;38;p9"/>
          <p:cNvSpPr/>
          <p:nvPr/>
        </p:nvSpPr>
        <p:spPr>
          <a:xfrm>
            <a:off x="4636800" y="80700"/>
            <a:ext cx="4426500" cy="49821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9" name="Google Shape;39;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0" name="Google Shape;40;p9"/>
          <p:cNvSpPr txBox="1">
            <a:spLocks noGrp="1"/>
          </p:cNvSpPr>
          <p:nvPr>
            <p:ph type="title"/>
          </p:nvPr>
        </p:nvSpPr>
        <p:spPr>
          <a:xfrm>
            <a:off x="265500" y="1181700"/>
            <a:ext cx="4045200" cy="1533600"/>
          </a:xfrm>
          <a:prstGeom prst="rect">
            <a:avLst/>
          </a:prstGeom>
        </p:spPr>
        <p:txBody>
          <a:bodyPr spcFirstLastPara="1" wrap="square" lIns="91425" tIns="91425" rIns="91425" bIns="91425" anchor="b" anchorCtr="0"/>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1" name="Google Shape;41;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2" name="Google Shape;42;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3" name="Google Shape;43;p9"/>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4"/>
        <p:cNvGrpSpPr/>
        <p:nvPr/>
      </p:nvGrpSpPr>
      <p:grpSpPr>
        <a:xfrm>
          <a:off x="0" y="0"/>
          <a:ext cx="0" cy="0"/>
          <a:chOff x="0" y="0"/>
          <a:chExt cx="0" cy="0"/>
        </a:xfrm>
      </p:grpSpPr>
      <p:sp>
        <p:nvSpPr>
          <p:cNvPr id="45" name="Google Shape;45;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2100"/>
              <a:buNone/>
              <a:defRPr sz="2100"/>
            </a:lvl1pPr>
          </a:lstStyle>
          <a:p>
            <a:endParaRPr/>
          </a:p>
        </p:txBody>
      </p:sp>
      <p:sp>
        <p:nvSpPr>
          <p:cNvPr id="46" name="Google Shape;46;p10"/>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l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6234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lt2"/>
              </a:buClr>
              <a:buSzPts val="1800"/>
              <a:buFont typeface="Source Sans Pro"/>
              <a:buChar char="●"/>
              <a:defRPr sz="1800">
                <a:solidFill>
                  <a:schemeClr val="lt2"/>
                </a:solidFill>
                <a:latin typeface="Source Sans Pro"/>
                <a:ea typeface="Source Sans Pro"/>
                <a:cs typeface="Source Sans Pro"/>
                <a:sym typeface="Source Sans Pro"/>
              </a:defRPr>
            </a:lvl1pPr>
            <a:lvl2pPr marL="914400" lvl="1"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2pPr>
            <a:lvl3pPr marL="1371600" lvl="2"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3pPr>
            <a:lvl4pPr marL="1828800" lvl="3"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4pPr>
            <a:lvl5pPr marL="2286000" lvl="4"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5pPr>
            <a:lvl6pPr marL="2743200" lvl="5"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6pPr>
            <a:lvl7pPr marL="3200400" lvl="6"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7pPr>
            <a:lvl8pPr marL="3657600" lvl="7"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8pPr>
            <a:lvl9pPr marL="4114800" lvl="8" indent="-317500">
              <a:lnSpc>
                <a:spcPct val="115000"/>
              </a:lnSpc>
              <a:spcBef>
                <a:spcPts val="1600"/>
              </a:spcBef>
              <a:spcAft>
                <a:spcPts val="160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9pPr>
          </a:lstStyle>
          <a:p>
            <a:endParaRPr/>
          </a:p>
        </p:txBody>
      </p:sp>
      <p:sp>
        <p:nvSpPr>
          <p:cNvPr id="8" name="Google Shape;8;p1"/>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latin typeface="Source Sans Pro"/>
                <a:ea typeface="Source Sans Pro"/>
                <a:cs typeface="Source Sans Pro"/>
                <a:sym typeface="Source Sans Pro"/>
              </a:defRPr>
            </a:lvl1pPr>
            <a:lvl2pPr lvl="1" algn="r">
              <a:buNone/>
              <a:defRPr sz="1000">
                <a:solidFill>
                  <a:schemeClr val="lt2"/>
                </a:solidFill>
                <a:latin typeface="Source Sans Pro"/>
                <a:ea typeface="Source Sans Pro"/>
                <a:cs typeface="Source Sans Pro"/>
                <a:sym typeface="Source Sans Pro"/>
              </a:defRPr>
            </a:lvl2pPr>
            <a:lvl3pPr lvl="2" algn="r">
              <a:buNone/>
              <a:defRPr sz="1000">
                <a:solidFill>
                  <a:schemeClr val="lt2"/>
                </a:solidFill>
                <a:latin typeface="Source Sans Pro"/>
                <a:ea typeface="Source Sans Pro"/>
                <a:cs typeface="Source Sans Pro"/>
                <a:sym typeface="Source Sans Pro"/>
              </a:defRPr>
            </a:lvl3pPr>
            <a:lvl4pPr lvl="3" algn="r">
              <a:buNone/>
              <a:defRPr sz="1000">
                <a:solidFill>
                  <a:schemeClr val="lt2"/>
                </a:solidFill>
                <a:latin typeface="Source Sans Pro"/>
                <a:ea typeface="Source Sans Pro"/>
                <a:cs typeface="Source Sans Pro"/>
                <a:sym typeface="Source Sans Pro"/>
              </a:defRPr>
            </a:lvl4pPr>
            <a:lvl5pPr lvl="4" algn="r">
              <a:buNone/>
              <a:defRPr sz="1000">
                <a:solidFill>
                  <a:schemeClr val="lt2"/>
                </a:solidFill>
                <a:latin typeface="Source Sans Pro"/>
                <a:ea typeface="Source Sans Pro"/>
                <a:cs typeface="Source Sans Pro"/>
                <a:sym typeface="Source Sans Pro"/>
              </a:defRPr>
            </a:lvl5pPr>
            <a:lvl6pPr lvl="5" algn="r">
              <a:buNone/>
              <a:defRPr sz="1000">
                <a:solidFill>
                  <a:schemeClr val="lt2"/>
                </a:solidFill>
                <a:latin typeface="Source Sans Pro"/>
                <a:ea typeface="Source Sans Pro"/>
                <a:cs typeface="Source Sans Pro"/>
                <a:sym typeface="Source Sans Pro"/>
              </a:defRPr>
            </a:lvl6pPr>
            <a:lvl7pPr lvl="6" algn="r">
              <a:buNone/>
              <a:defRPr sz="1000">
                <a:solidFill>
                  <a:schemeClr val="lt2"/>
                </a:solidFill>
                <a:latin typeface="Source Sans Pro"/>
                <a:ea typeface="Source Sans Pro"/>
                <a:cs typeface="Source Sans Pro"/>
                <a:sym typeface="Source Sans Pro"/>
              </a:defRPr>
            </a:lvl7pPr>
            <a:lvl8pPr lvl="7" algn="r">
              <a:buNone/>
              <a:defRPr sz="1000">
                <a:solidFill>
                  <a:schemeClr val="lt2"/>
                </a:solidFill>
                <a:latin typeface="Source Sans Pro"/>
                <a:ea typeface="Source Sans Pro"/>
                <a:cs typeface="Source Sans Pro"/>
                <a:sym typeface="Source Sans Pro"/>
              </a:defRPr>
            </a:lvl8pPr>
            <a:lvl9pPr lvl="8" algn="r">
              <a:buNone/>
              <a:defRPr sz="1000">
                <a:solidFill>
                  <a:schemeClr val="lt2"/>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3"/>
          <p:cNvSpPr txBox="1">
            <a:spLocks noGrp="1"/>
          </p:cNvSpPr>
          <p:nvPr>
            <p:ph type="ctrTitle"/>
          </p:nvPr>
        </p:nvSpPr>
        <p:spPr>
          <a:xfrm>
            <a:off x="485875" y="264475"/>
            <a:ext cx="8183700" cy="1473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AP Government</a:t>
            </a:r>
            <a:endParaRPr/>
          </a:p>
        </p:txBody>
      </p:sp>
      <p:sp>
        <p:nvSpPr>
          <p:cNvPr id="59" name="Google Shape;59;p13"/>
          <p:cNvSpPr txBox="1">
            <a:spLocks noGrp="1"/>
          </p:cNvSpPr>
          <p:nvPr>
            <p:ph type="subTitle" idx="1"/>
          </p:nvPr>
        </p:nvSpPr>
        <p:spPr>
          <a:xfrm>
            <a:off x="485875" y="1738075"/>
            <a:ext cx="8183700" cy="861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smtClean="0"/>
              <a:t>How to FRQ- Website Version</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4"/>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mtClean="0"/>
              <a:t>Overview </a:t>
            </a:r>
            <a:r>
              <a:rPr lang="en" dirty="0"/>
              <a:t>of the 4 types of FRQs</a:t>
            </a:r>
            <a:endParaRPr dirty="0"/>
          </a:p>
        </p:txBody>
      </p:sp>
      <p:sp>
        <p:nvSpPr>
          <p:cNvPr id="65" name="Google Shape;65;p14"/>
          <p:cNvSpPr txBox="1">
            <a:spLocks noGrp="1"/>
          </p:cNvSpPr>
          <p:nvPr>
            <p:ph type="body" idx="1"/>
          </p:nvPr>
        </p:nvSpPr>
        <p:spPr>
          <a:xfrm>
            <a:off x="311700" y="1152475"/>
            <a:ext cx="8520600" cy="3764400"/>
          </a:xfrm>
          <a:prstGeom prst="rect">
            <a:avLst/>
          </a:prstGeom>
        </p:spPr>
        <p:txBody>
          <a:bodyPr spcFirstLastPara="1" wrap="square" lIns="91425" tIns="91425" rIns="91425" bIns="91425" anchor="t" anchorCtr="0">
            <a:noAutofit/>
          </a:bodyPr>
          <a:lstStyle/>
          <a:p>
            <a:pPr marL="457200" lvl="0" indent="-355600" algn="l" rtl="0">
              <a:lnSpc>
                <a:spcPct val="110000"/>
              </a:lnSpc>
              <a:spcBef>
                <a:spcPts val="700"/>
              </a:spcBef>
              <a:spcAft>
                <a:spcPts val="0"/>
              </a:spcAft>
              <a:buSzPts val="2000"/>
              <a:buAutoNum type="arabicPeriod"/>
            </a:pPr>
            <a:r>
              <a:rPr lang="en" sz="2000" dirty="0"/>
              <a:t>Concept Application FRQ, 20 minutes</a:t>
            </a:r>
            <a:br>
              <a:rPr lang="en" sz="2000" dirty="0"/>
            </a:br>
            <a:endParaRPr sz="2000" dirty="0"/>
          </a:p>
          <a:p>
            <a:pPr marL="457200" lvl="0" indent="-355600" algn="l" rtl="0">
              <a:lnSpc>
                <a:spcPct val="110000"/>
              </a:lnSpc>
              <a:spcBef>
                <a:spcPts val="0"/>
              </a:spcBef>
              <a:spcAft>
                <a:spcPts val="0"/>
              </a:spcAft>
              <a:buSzPts val="2000"/>
              <a:buAutoNum type="arabicPeriod"/>
            </a:pPr>
            <a:r>
              <a:rPr lang="en" sz="2000" dirty="0"/>
              <a:t>Quantitative/Qualitative analysis, 20 minutes, EITHER</a:t>
            </a:r>
            <a:endParaRPr sz="2000" dirty="0"/>
          </a:p>
          <a:p>
            <a:pPr marL="914400" lvl="1" indent="-355600" algn="l" rtl="0">
              <a:lnSpc>
                <a:spcPct val="110000"/>
              </a:lnSpc>
              <a:spcBef>
                <a:spcPts val="0"/>
              </a:spcBef>
              <a:spcAft>
                <a:spcPts val="0"/>
              </a:spcAft>
              <a:buSzPts val="2000"/>
              <a:buAutoNum type="alphaLcPeriod"/>
            </a:pPr>
            <a:r>
              <a:rPr lang="en" dirty="0"/>
              <a:t>Data analysis</a:t>
            </a:r>
            <a:endParaRPr dirty="0"/>
          </a:p>
          <a:p>
            <a:pPr marL="914400" lvl="1" indent="-355600" algn="l" rtl="0">
              <a:lnSpc>
                <a:spcPct val="110000"/>
              </a:lnSpc>
              <a:spcBef>
                <a:spcPts val="0"/>
              </a:spcBef>
              <a:spcAft>
                <a:spcPts val="0"/>
              </a:spcAft>
              <a:buSzPts val="2000"/>
              <a:buAutoNum type="alphaLcPeriod"/>
            </a:pPr>
            <a:r>
              <a:rPr lang="en" dirty="0"/>
              <a:t>Source analysis</a:t>
            </a:r>
            <a:br>
              <a:rPr lang="en" dirty="0"/>
            </a:br>
            <a:endParaRPr dirty="0"/>
          </a:p>
          <a:p>
            <a:pPr marL="457200" lvl="0" indent="-355600" algn="l" rtl="0">
              <a:lnSpc>
                <a:spcPct val="110000"/>
              </a:lnSpc>
              <a:spcBef>
                <a:spcPts val="0"/>
              </a:spcBef>
              <a:spcAft>
                <a:spcPts val="0"/>
              </a:spcAft>
              <a:buSzPts val="2000"/>
              <a:buAutoNum type="arabicPeriod"/>
            </a:pPr>
            <a:r>
              <a:rPr lang="en" sz="2000" dirty="0"/>
              <a:t>SCOTUS case application, 20 </a:t>
            </a:r>
            <a:r>
              <a:rPr lang="en" sz="2000" dirty="0" smtClean="0"/>
              <a:t>minutes</a:t>
            </a:r>
          </a:p>
          <a:p>
            <a:pPr marL="457200" lvl="0" indent="-355600" algn="l" rtl="0">
              <a:lnSpc>
                <a:spcPct val="110000"/>
              </a:lnSpc>
              <a:spcBef>
                <a:spcPts val="0"/>
              </a:spcBef>
              <a:spcAft>
                <a:spcPts val="0"/>
              </a:spcAft>
              <a:buSzPts val="2000"/>
              <a:buAutoNum type="arabicPeriod"/>
            </a:pPr>
            <a:endParaRPr lang="en" sz="2000" dirty="0" smtClean="0"/>
          </a:p>
          <a:p>
            <a:pPr marL="457200" lvl="0" indent="-355600" algn="l" rtl="0">
              <a:lnSpc>
                <a:spcPct val="110000"/>
              </a:lnSpc>
              <a:spcBef>
                <a:spcPts val="0"/>
              </a:spcBef>
              <a:spcAft>
                <a:spcPts val="0"/>
              </a:spcAft>
              <a:buSzPts val="2000"/>
              <a:buAutoNum type="arabicPeriod"/>
            </a:pPr>
            <a:r>
              <a:rPr lang="en" sz="2000" dirty="0" smtClean="0"/>
              <a:t>Argumentative </a:t>
            </a:r>
            <a:r>
              <a:rPr lang="en" sz="2000" dirty="0"/>
              <a:t>Essay, 40 minutes</a:t>
            </a:r>
            <a:endParaRPr sz="2000" dirty="0"/>
          </a:p>
          <a:p>
            <a:pPr marL="914400" lvl="1" indent="-355600" algn="l" rtl="0">
              <a:lnSpc>
                <a:spcPct val="110000"/>
              </a:lnSpc>
              <a:spcBef>
                <a:spcPts val="0"/>
              </a:spcBef>
              <a:spcAft>
                <a:spcPts val="0"/>
              </a:spcAft>
              <a:buSzPts val="2000"/>
              <a:buAutoNum type="alphaLcPeriod"/>
            </a:pPr>
            <a:endParaRPr lang="en"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Concept Application FRQ</a:t>
            </a:r>
            <a:endParaRPr/>
          </a:p>
        </p:txBody>
      </p:sp>
      <p:sp>
        <p:nvSpPr>
          <p:cNvPr id="71" name="Google Shape;71;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9250" algn="l" rtl="0">
              <a:lnSpc>
                <a:spcPct val="110000"/>
              </a:lnSpc>
              <a:spcBef>
                <a:spcPts val="700"/>
              </a:spcBef>
              <a:spcAft>
                <a:spcPts val="0"/>
              </a:spcAft>
              <a:buClr>
                <a:srgbClr val="595959"/>
              </a:buClr>
              <a:buSzPts val="1900"/>
              <a:buFont typeface="Arial"/>
              <a:buChar char="●"/>
            </a:pPr>
            <a:r>
              <a:rPr lang="en" sz="1900">
                <a:solidFill>
                  <a:srgbClr val="595959"/>
                </a:solidFill>
                <a:latin typeface="Arial"/>
                <a:ea typeface="Arial"/>
                <a:cs typeface="Arial"/>
                <a:sym typeface="Arial"/>
              </a:rPr>
              <a:t>Respond to a political scenario</a:t>
            </a:r>
            <a:endParaRPr sz="1900">
              <a:solidFill>
                <a:srgbClr val="595959"/>
              </a:solidFill>
              <a:latin typeface="Arial"/>
              <a:ea typeface="Arial"/>
              <a:cs typeface="Arial"/>
              <a:sym typeface="Arial"/>
            </a:endParaRPr>
          </a:p>
          <a:p>
            <a:pPr marL="457200" lvl="0" indent="-349250" algn="l" rtl="0">
              <a:lnSpc>
                <a:spcPct val="110000"/>
              </a:lnSpc>
              <a:spcBef>
                <a:spcPts val="0"/>
              </a:spcBef>
              <a:spcAft>
                <a:spcPts val="0"/>
              </a:spcAft>
              <a:buClr>
                <a:srgbClr val="595959"/>
              </a:buClr>
              <a:buSzPts val="1900"/>
              <a:buFont typeface="Arial"/>
              <a:buChar char="●"/>
            </a:pPr>
            <a:r>
              <a:rPr lang="en" sz="1900">
                <a:solidFill>
                  <a:srgbClr val="595959"/>
                </a:solidFill>
                <a:latin typeface="Arial"/>
                <a:ea typeface="Arial"/>
                <a:cs typeface="Arial"/>
                <a:sym typeface="Arial"/>
              </a:rPr>
              <a:t>Explain how it relates to a political principle, institution, process, policy, or behavior</a:t>
            </a:r>
            <a:endParaRPr sz="1900">
              <a:solidFill>
                <a:srgbClr val="595959"/>
              </a:solidFill>
              <a:latin typeface="Arial"/>
              <a:ea typeface="Arial"/>
              <a:cs typeface="Arial"/>
              <a:sym typeface="Arial"/>
            </a:endParaRPr>
          </a:p>
          <a:p>
            <a:pPr marL="457200" lvl="0" indent="-349250" algn="l" rtl="0">
              <a:lnSpc>
                <a:spcPct val="110000"/>
              </a:lnSpc>
              <a:spcBef>
                <a:spcPts val="0"/>
              </a:spcBef>
              <a:spcAft>
                <a:spcPts val="0"/>
              </a:spcAft>
              <a:buClr>
                <a:srgbClr val="595959"/>
              </a:buClr>
              <a:buSzPts val="1900"/>
              <a:buFont typeface="Arial"/>
              <a:buChar char="●"/>
            </a:pPr>
            <a:r>
              <a:rPr lang="en" sz="2000">
                <a:solidFill>
                  <a:srgbClr val="595959"/>
                </a:solidFill>
                <a:latin typeface="Arial"/>
                <a:ea typeface="Arial"/>
                <a:cs typeface="Arial"/>
                <a:sym typeface="Arial"/>
              </a:rPr>
              <a:t>Scoring the concept application</a:t>
            </a:r>
            <a:endParaRPr sz="2000">
              <a:solidFill>
                <a:srgbClr val="595959"/>
              </a:solidFill>
              <a:latin typeface="Arial"/>
              <a:ea typeface="Arial"/>
              <a:cs typeface="Arial"/>
              <a:sym typeface="Arial"/>
            </a:endParaRPr>
          </a:p>
          <a:p>
            <a:pPr marL="914400" lvl="1" indent="-349250" algn="l" rtl="0">
              <a:lnSpc>
                <a:spcPct val="110000"/>
              </a:lnSpc>
              <a:spcBef>
                <a:spcPts val="0"/>
              </a:spcBef>
              <a:spcAft>
                <a:spcPts val="0"/>
              </a:spcAft>
              <a:buClr>
                <a:srgbClr val="595959"/>
              </a:buClr>
              <a:buSzPts val="1900"/>
              <a:buFont typeface="Arial"/>
              <a:buChar char="○"/>
            </a:pPr>
            <a:r>
              <a:rPr lang="en">
                <a:solidFill>
                  <a:srgbClr val="595959"/>
                </a:solidFill>
                <a:latin typeface="Arial"/>
                <a:ea typeface="Arial"/>
                <a:cs typeface="Arial"/>
                <a:sym typeface="Arial"/>
              </a:rPr>
              <a:t>Part A- 1 point</a:t>
            </a:r>
            <a:endParaRPr>
              <a:solidFill>
                <a:srgbClr val="595959"/>
              </a:solidFill>
              <a:latin typeface="Arial"/>
              <a:ea typeface="Arial"/>
              <a:cs typeface="Arial"/>
              <a:sym typeface="Arial"/>
            </a:endParaRPr>
          </a:p>
          <a:p>
            <a:pPr marL="914400" lvl="1" indent="-349250" algn="l" rtl="0">
              <a:lnSpc>
                <a:spcPct val="110000"/>
              </a:lnSpc>
              <a:spcBef>
                <a:spcPts val="0"/>
              </a:spcBef>
              <a:spcAft>
                <a:spcPts val="0"/>
              </a:spcAft>
              <a:buClr>
                <a:srgbClr val="595959"/>
              </a:buClr>
              <a:buSzPts val="1900"/>
              <a:buFont typeface="Arial"/>
              <a:buChar char="○"/>
            </a:pPr>
            <a:r>
              <a:rPr lang="en">
                <a:solidFill>
                  <a:srgbClr val="595959"/>
                </a:solidFill>
                <a:latin typeface="Arial"/>
                <a:ea typeface="Arial"/>
                <a:cs typeface="Arial"/>
                <a:sym typeface="Arial"/>
              </a:rPr>
              <a:t>Part B- 1 point</a:t>
            </a:r>
            <a:endParaRPr>
              <a:solidFill>
                <a:srgbClr val="595959"/>
              </a:solidFill>
              <a:latin typeface="Arial"/>
              <a:ea typeface="Arial"/>
              <a:cs typeface="Arial"/>
              <a:sym typeface="Arial"/>
            </a:endParaRPr>
          </a:p>
          <a:p>
            <a:pPr marL="914400" lvl="1" indent="-349250" algn="l" rtl="0">
              <a:lnSpc>
                <a:spcPct val="110000"/>
              </a:lnSpc>
              <a:spcBef>
                <a:spcPts val="0"/>
              </a:spcBef>
              <a:spcAft>
                <a:spcPts val="0"/>
              </a:spcAft>
              <a:buClr>
                <a:srgbClr val="595959"/>
              </a:buClr>
              <a:buSzPts val="1900"/>
              <a:buFont typeface="Arial"/>
              <a:buChar char="○"/>
            </a:pPr>
            <a:r>
              <a:rPr lang="en">
                <a:solidFill>
                  <a:srgbClr val="595959"/>
                </a:solidFill>
                <a:latin typeface="Arial"/>
                <a:ea typeface="Arial"/>
                <a:cs typeface="Arial"/>
                <a:sym typeface="Arial"/>
              </a:rPr>
              <a:t>Part C- 1 point</a:t>
            </a:r>
            <a:endParaRPr>
              <a:solidFill>
                <a:srgbClr val="696464"/>
              </a:solidFill>
              <a:latin typeface="Arial"/>
              <a:ea typeface="Arial"/>
              <a:cs typeface="Arial"/>
              <a:sym typeface="Arial"/>
            </a:endParaRPr>
          </a:p>
          <a:p>
            <a:pPr marL="457200" lvl="0" indent="-349250" algn="l" rtl="0">
              <a:lnSpc>
                <a:spcPct val="110000"/>
              </a:lnSpc>
              <a:spcBef>
                <a:spcPts val="0"/>
              </a:spcBef>
              <a:spcAft>
                <a:spcPts val="0"/>
              </a:spcAft>
              <a:buClr>
                <a:srgbClr val="595959"/>
              </a:buClr>
              <a:buSzPts val="1900"/>
              <a:buFont typeface="Arial"/>
              <a:buChar char="●"/>
            </a:pPr>
            <a:r>
              <a:rPr lang="en" sz="2000">
                <a:solidFill>
                  <a:srgbClr val="595959"/>
                </a:solidFill>
                <a:latin typeface="Arial"/>
                <a:ea typeface="Arial"/>
                <a:cs typeface="Arial"/>
                <a:sym typeface="Arial"/>
              </a:rPr>
              <a:t>Although you have to answer the concept application in context of the scenario, in reality it is testing your knowledge on political concepts</a:t>
            </a:r>
            <a:endParaRPr sz="2000">
              <a:solidFill>
                <a:srgbClr val="595959"/>
              </a:solidFill>
              <a:latin typeface="Arial"/>
              <a:ea typeface="Arial"/>
              <a:cs typeface="Arial"/>
              <a:sym typeface="Arial"/>
            </a:endParaRPr>
          </a:p>
          <a:p>
            <a:pPr marL="0" lvl="0" indent="0" algn="l" rtl="0">
              <a:spcBef>
                <a:spcPts val="0"/>
              </a:spcBef>
              <a:spcAft>
                <a:spcPts val="16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6"/>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lnSpc>
                <a:spcPct val="110000"/>
              </a:lnSpc>
              <a:spcBef>
                <a:spcPts val="700"/>
              </a:spcBef>
              <a:spcAft>
                <a:spcPts val="0"/>
              </a:spcAft>
              <a:buNone/>
            </a:pPr>
            <a:r>
              <a:rPr lang="en">
                <a:solidFill>
                  <a:srgbClr val="000000"/>
                </a:solidFill>
              </a:rPr>
              <a:t>Quantitative or Qualitative Analysis</a:t>
            </a:r>
            <a:endParaRPr>
              <a:solidFill>
                <a:srgbClr val="000000"/>
              </a:solidFill>
            </a:endParaRPr>
          </a:p>
        </p:txBody>
      </p:sp>
      <p:sp>
        <p:nvSpPr>
          <p:cNvPr id="77" name="Google Shape;77;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lnSpc>
                <a:spcPct val="110000"/>
              </a:lnSpc>
              <a:spcBef>
                <a:spcPts val="700"/>
              </a:spcBef>
              <a:spcAft>
                <a:spcPts val="0"/>
              </a:spcAft>
              <a:buClr>
                <a:srgbClr val="000000"/>
              </a:buClr>
              <a:buSzPts val="1800"/>
              <a:buChar char="●"/>
            </a:pPr>
            <a:r>
              <a:rPr lang="en">
                <a:solidFill>
                  <a:srgbClr val="000000"/>
                </a:solidFill>
              </a:rPr>
              <a:t>Quantitative Analysis: Data Analysis</a:t>
            </a:r>
            <a:endParaRPr>
              <a:solidFill>
                <a:srgbClr val="000000"/>
              </a:solidFill>
            </a:endParaRPr>
          </a:p>
          <a:p>
            <a:pPr marL="914400" lvl="1" indent="-317500" algn="l" rtl="0">
              <a:lnSpc>
                <a:spcPct val="110000"/>
              </a:lnSpc>
              <a:spcBef>
                <a:spcPts val="0"/>
              </a:spcBef>
              <a:spcAft>
                <a:spcPts val="0"/>
              </a:spcAft>
              <a:buClr>
                <a:srgbClr val="000000"/>
              </a:buClr>
              <a:buSzPts val="1400"/>
              <a:buChar char="○"/>
            </a:pPr>
            <a:r>
              <a:rPr lang="en" sz="1700">
                <a:solidFill>
                  <a:srgbClr val="000000"/>
                </a:solidFill>
                <a:latin typeface="Arial"/>
                <a:ea typeface="Arial"/>
                <a:cs typeface="Arial"/>
                <a:sym typeface="Arial"/>
              </a:rPr>
              <a:t>Analyze quantitative data, identify a trend or pattern, draw a conclusion from the visual representation, and explain how the data relates to a political principle, institution, process, policy or behavior</a:t>
            </a:r>
            <a:br>
              <a:rPr lang="en" sz="1700">
                <a:solidFill>
                  <a:srgbClr val="000000"/>
                </a:solidFill>
                <a:latin typeface="Arial"/>
                <a:ea typeface="Arial"/>
                <a:cs typeface="Arial"/>
                <a:sym typeface="Arial"/>
              </a:rPr>
            </a:br>
            <a:endParaRPr sz="1700">
              <a:solidFill>
                <a:srgbClr val="000000"/>
              </a:solidFill>
              <a:latin typeface="Arial"/>
              <a:ea typeface="Arial"/>
              <a:cs typeface="Arial"/>
              <a:sym typeface="Arial"/>
            </a:endParaRPr>
          </a:p>
          <a:p>
            <a:pPr marL="457200" lvl="0" indent="-342900" algn="l" rtl="0">
              <a:lnSpc>
                <a:spcPct val="110000"/>
              </a:lnSpc>
              <a:spcBef>
                <a:spcPts val="0"/>
              </a:spcBef>
              <a:spcAft>
                <a:spcPts val="0"/>
              </a:spcAft>
              <a:buClr>
                <a:srgbClr val="000000"/>
              </a:buClr>
              <a:buSzPts val="1800"/>
              <a:buChar char="●"/>
            </a:pPr>
            <a:r>
              <a:rPr lang="en">
                <a:solidFill>
                  <a:srgbClr val="000000"/>
                </a:solidFill>
              </a:rPr>
              <a:t>Qualitative Analysis: Source Analysis</a:t>
            </a:r>
            <a:endParaRPr>
              <a:solidFill>
                <a:srgbClr val="000000"/>
              </a:solidFill>
            </a:endParaRPr>
          </a:p>
          <a:p>
            <a:pPr marL="914400" lvl="1" indent="-317500" algn="l" rtl="0">
              <a:lnSpc>
                <a:spcPct val="110000"/>
              </a:lnSpc>
              <a:spcBef>
                <a:spcPts val="0"/>
              </a:spcBef>
              <a:spcAft>
                <a:spcPts val="0"/>
              </a:spcAft>
              <a:buClr>
                <a:srgbClr val="000000"/>
              </a:buClr>
              <a:buSzPts val="1400"/>
              <a:buChar char="○"/>
            </a:pPr>
            <a:r>
              <a:rPr lang="en">
                <a:solidFill>
                  <a:srgbClr val="000000"/>
                </a:solidFill>
              </a:rPr>
              <a:t>Describe the author’s claim or perspective, explain how the author’s argument relates to political principles, explain how the implications of the author’s argument may affect the political processes, and explain how the visual elements illustrate or relate to political processes or institutions.</a:t>
            </a:r>
            <a:endParaRPr>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311700" y="177500"/>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Argumentative Essay</a:t>
            </a:r>
            <a:endParaRPr/>
          </a:p>
        </p:txBody>
      </p:sp>
      <p:sp>
        <p:nvSpPr>
          <p:cNvPr id="83" name="Google Shape;83;p17"/>
          <p:cNvSpPr txBox="1">
            <a:spLocks noGrp="1"/>
          </p:cNvSpPr>
          <p:nvPr>
            <p:ph type="body" idx="1"/>
          </p:nvPr>
        </p:nvSpPr>
        <p:spPr>
          <a:xfrm>
            <a:off x="311700" y="945350"/>
            <a:ext cx="8520600" cy="3416400"/>
          </a:xfrm>
          <a:prstGeom prst="rect">
            <a:avLst/>
          </a:prstGeom>
        </p:spPr>
        <p:txBody>
          <a:bodyPr spcFirstLastPara="1" wrap="square" lIns="91425" tIns="91425" rIns="91425" bIns="91425" anchor="t" anchorCtr="0">
            <a:noAutofit/>
          </a:bodyPr>
          <a:lstStyle/>
          <a:p>
            <a:pPr marL="457200" lvl="0" indent="-355600" algn="l" rtl="0">
              <a:lnSpc>
                <a:spcPct val="110000"/>
              </a:lnSpc>
              <a:spcBef>
                <a:spcPts val="700"/>
              </a:spcBef>
              <a:spcAft>
                <a:spcPts val="0"/>
              </a:spcAft>
              <a:buClr>
                <a:srgbClr val="595959"/>
              </a:buClr>
              <a:buSzPts val="2000"/>
              <a:buFont typeface="Arial"/>
              <a:buChar char="●"/>
            </a:pPr>
            <a:r>
              <a:rPr lang="en" sz="2000">
                <a:solidFill>
                  <a:srgbClr val="595959"/>
                </a:solidFill>
                <a:latin typeface="Arial"/>
                <a:ea typeface="Arial"/>
                <a:cs typeface="Arial"/>
                <a:sym typeface="Arial"/>
              </a:rPr>
              <a:t>Develop an argument in the form of an essay, using evidence from one or more required foundational documents</a:t>
            </a:r>
            <a:endParaRPr sz="2000">
              <a:solidFill>
                <a:srgbClr val="595959"/>
              </a:solidFill>
              <a:latin typeface="Arial"/>
              <a:ea typeface="Arial"/>
              <a:cs typeface="Arial"/>
              <a:sym typeface="Arial"/>
            </a:endParaRPr>
          </a:p>
          <a:p>
            <a:pPr marL="457200" lvl="0" indent="-355600" algn="l" rtl="0">
              <a:lnSpc>
                <a:spcPct val="110000"/>
              </a:lnSpc>
              <a:spcBef>
                <a:spcPts val="0"/>
              </a:spcBef>
              <a:spcAft>
                <a:spcPts val="0"/>
              </a:spcAft>
              <a:buClr>
                <a:srgbClr val="595959"/>
              </a:buClr>
              <a:buSzPts val="2000"/>
              <a:buFont typeface="Arial"/>
              <a:buChar char="●"/>
            </a:pPr>
            <a:r>
              <a:rPr lang="en" sz="2000">
                <a:solidFill>
                  <a:srgbClr val="595959"/>
                </a:solidFill>
                <a:latin typeface="Arial"/>
                <a:ea typeface="Arial"/>
                <a:cs typeface="Arial"/>
                <a:sym typeface="Arial"/>
              </a:rPr>
              <a:t>This essay can have more than one response and you will have to write a defensible claim</a:t>
            </a:r>
            <a:endParaRPr sz="2000">
              <a:solidFill>
                <a:srgbClr val="595959"/>
              </a:solidFill>
              <a:latin typeface="Arial"/>
              <a:ea typeface="Arial"/>
              <a:cs typeface="Arial"/>
              <a:sym typeface="Arial"/>
            </a:endParaRPr>
          </a:p>
          <a:p>
            <a:pPr marL="914400" lvl="1" indent="-355600" algn="l" rtl="0">
              <a:lnSpc>
                <a:spcPct val="110000"/>
              </a:lnSpc>
              <a:spcBef>
                <a:spcPts val="0"/>
              </a:spcBef>
              <a:spcAft>
                <a:spcPts val="0"/>
              </a:spcAft>
              <a:buClr>
                <a:srgbClr val="595959"/>
              </a:buClr>
              <a:buSzPts val="2000"/>
              <a:buFont typeface="Arial"/>
              <a:buChar char="○"/>
            </a:pPr>
            <a:r>
              <a:rPr lang="en">
                <a:solidFill>
                  <a:srgbClr val="595959"/>
                </a:solidFill>
                <a:latin typeface="Arial"/>
                <a:ea typeface="Arial"/>
                <a:cs typeface="Arial"/>
                <a:sym typeface="Arial"/>
              </a:rPr>
              <a:t>Biggest problem is students defend a claim with another claim</a:t>
            </a:r>
            <a:endParaRPr>
              <a:solidFill>
                <a:srgbClr val="595959"/>
              </a:solidFill>
              <a:latin typeface="Arial"/>
              <a:ea typeface="Arial"/>
              <a:cs typeface="Arial"/>
              <a:sym typeface="Arial"/>
            </a:endParaRPr>
          </a:p>
          <a:p>
            <a:pPr marL="914400" lvl="1" indent="-355600" algn="l" rtl="0">
              <a:lnSpc>
                <a:spcPct val="110000"/>
              </a:lnSpc>
              <a:spcBef>
                <a:spcPts val="0"/>
              </a:spcBef>
              <a:spcAft>
                <a:spcPts val="0"/>
              </a:spcAft>
              <a:buClr>
                <a:srgbClr val="595959"/>
              </a:buClr>
              <a:buSzPts val="2000"/>
              <a:buFont typeface="Arial"/>
              <a:buChar char="○"/>
            </a:pPr>
            <a:r>
              <a:rPr lang="en">
                <a:solidFill>
                  <a:srgbClr val="595959"/>
                </a:solidFill>
                <a:latin typeface="Arial"/>
                <a:ea typeface="Arial"/>
                <a:cs typeface="Arial"/>
                <a:sym typeface="Arial"/>
              </a:rPr>
              <a:t>You must cite evidence from a foundational document which establishes a line of reasoning</a:t>
            </a:r>
            <a:endParaRPr>
              <a:solidFill>
                <a:srgbClr val="595959"/>
              </a:solidFill>
              <a:latin typeface="Arial"/>
              <a:ea typeface="Arial"/>
              <a:cs typeface="Arial"/>
              <a:sym typeface="Arial"/>
            </a:endParaRPr>
          </a:p>
          <a:p>
            <a:pPr marL="1371600" lvl="2" indent="-355600" algn="l" rtl="0">
              <a:lnSpc>
                <a:spcPct val="110000"/>
              </a:lnSpc>
              <a:spcBef>
                <a:spcPts val="0"/>
              </a:spcBef>
              <a:spcAft>
                <a:spcPts val="0"/>
              </a:spcAft>
              <a:buClr>
                <a:srgbClr val="595959"/>
              </a:buClr>
              <a:buSzPts val="2000"/>
              <a:buFont typeface="Arial"/>
              <a:buChar char="■"/>
            </a:pPr>
            <a:r>
              <a:rPr lang="en" sz="1600">
                <a:solidFill>
                  <a:srgbClr val="595959"/>
                </a:solidFill>
                <a:latin typeface="Arial"/>
                <a:ea typeface="Arial"/>
                <a:cs typeface="Arial"/>
                <a:sym typeface="Arial"/>
              </a:rPr>
              <a:t>A subset list of documents will be given from the 9 required documents</a:t>
            </a:r>
            <a:endParaRPr sz="1600">
              <a:solidFill>
                <a:srgbClr val="595959"/>
              </a:solidFill>
              <a:latin typeface="Arial"/>
              <a:ea typeface="Arial"/>
              <a:cs typeface="Arial"/>
              <a:sym typeface="Arial"/>
            </a:endParaRPr>
          </a:p>
          <a:p>
            <a:pPr marL="914400" lvl="1" indent="-355600" algn="l" rtl="0">
              <a:lnSpc>
                <a:spcPct val="110000"/>
              </a:lnSpc>
              <a:spcBef>
                <a:spcPts val="0"/>
              </a:spcBef>
              <a:spcAft>
                <a:spcPts val="0"/>
              </a:spcAft>
              <a:buClr>
                <a:srgbClr val="595959"/>
              </a:buClr>
              <a:buSzPts val="2000"/>
              <a:buFont typeface="Arial"/>
              <a:buChar char="○"/>
            </a:pPr>
            <a:r>
              <a:rPr lang="en">
                <a:solidFill>
                  <a:srgbClr val="595959"/>
                </a:solidFill>
                <a:latin typeface="Arial"/>
                <a:ea typeface="Arial"/>
                <a:cs typeface="Arial"/>
                <a:sym typeface="Arial"/>
              </a:rPr>
              <a:t>Additional points will be earned by your ability to identify additional relevant evidence which follows your line of reasoning</a:t>
            </a:r>
            <a:endParaRPr>
              <a:solidFill>
                <a:srgbClr val="595959"/>
              </a:solidFill>
              <a:latin typeface="Arial"/>
              <a:ea typeface="Arial"/>
              <a:cs typeface="Arial"/>
              <a:sym typeface="Arial"/>
            </a:endParaRPr>
          </a:p>
          <a:p>
            <a:pPr marL="457200" lvl="0" indent="-355600" algn="l" rtl="0">
              <a:lnSpc>
                <a:spcPct val="110000"/>
              </a:lnSpc>
              <a:spcBef>
                <a:spcPts val="0"/>
              </a:spcBef>
              <a:spcAft>
                <a:spcPts val="0"/>
              </a:spcAft>
              <a:buClr>
                <a:srgbClr val="595959"/>
              </a:buClr>
              <a:buSzPts val="2000"/>
              <a:buFont typeface="Arial"/>
              <a:buChar char="●"/>
            </a:pPr>
            <a:r>
              <a:rPr lang="en" sz="2000">
                <a:solidFill>
                  <a:srgbClr val="595959"/>
                </a:solidFill>
                <a:latin typeface="Arial"/>
                <a:ea typeface="Arial"/>
                <a:cs typeface="Arial"/>
                <a:sym typeface="Arial"/>
              </a:rPr>
              <a:t>The last point will be from your ability to identify the opposing or alternative perspective, demonstrate a correct understanding of it, and refute, concede, or rebut that perspective</a:t>
            </a:r>
            <a:endParaRPr sz="2000">
              <a:solidFill>
                <a:srgbClr val="595959"/>
              </a:solidFill>
              <a:latin typeface="Arial"/>
              <a:ea typeface="Arial"/>
              <a:cs typeface="Arial"/>
              <a:sym typeface="Arial"/>
            </a:endParaRPr>
          </a:p>
          <a:p>
            <a:pPr marL="0" lvl="0" indent="0" algn="l" rtl="0">
              <a:spcBef>
                <a:spcPts val="0"/>
              </a:spcBef>
              <a:spcAft>
                <a:spcPts val="16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8"/>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SCOTUS Comparison </a:t>
            </a:r>
            <a:endParaRPr/>
          </a:p>
        </p:txBody>
      </p:sp>
      <p:sp>
        <p:nvSpPr>
          <p:cNvPr id="89" name="Google Shape;89;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a:t>You will be given the details of one SCOTUS case.</a:t>
            </a:r>
            <a:br>
              <a:rPr lang="en"/>
            </a:br>
            <a:r>
              <a:rPr lang="en"/>
              <a:t/>
            </a:r>
            <a:br>
              <a:rPr lang="en"/>
            </a:br>
            <a:r>
              <a:rPr lang="en"/>
              <a:t>You will be given the name of another SCOTUS case, this one will be one of the 15 you are supposed to have memorized</a:t>
            </a:r>
            <a:endParaRPr/>
          </a:p>
          <a:p>
            <a:pPr marL="457200" lvl="0" indent="-342900" algn="l" rtl="0">
              <a:lnSpc>
                <a:spcPct val="100000"/>
              </a:lnSpc>
              <a:spcBef>
                <a:spcPts val="1600"/>
              </a:spcBef>
              <a:spcAft>
                <a:spcPts val="0"/>
              </a:spcAft>
              <a:buSzPts val="1800"/>
              <a:buChar char="●"/>
            </a:pPr>
            <a:r>
              <a:rPr lang="en"/>
              <a:t>What the case was about</a:t>
            </a:r>
            <a:endParaRPr/>
          </a:p>
          <a:p>
            <a:pPr marL="457200" lvl="0" indent="-342900" algn="l" rtl="0">
              <a:lnSpc>
                <a:spcPct val="100000"/>
              </a:lnSpc>
              <a:spcBef>
                <a:spcPts val="0"/>
              </a:spcBef>
              <a:spcAft>
                <a:spcPts val="0"/>
              </a:spcAft>
              <a:buSzPts val="1800"/>
              <a:buChar char="●"/>
            </a:pPr>
            <a:r>
              <a:rPr lang="en"/>
              <a:t>The Constitutional issue the specific clause, if applicable</a:t>
            </a:r>
            <a:endParaRPr/>
          </a:p>
          <a:p>
            <a:pPr marL="0" lvl="0" indent="0" algn="l" rtl="0">
              <a:lnSpc>
                <a:spcPct val="100000"/>
              </a:lnSpc>
              <a:spcBef>
                <a:spcPts val="1600"/>
              </a:spcBef>
              <a:spcAft>
                <a:spcPts val="0"/>
              </a:spcAft>
              <a:buNone/>
            </a:pPr>
            <a:r>
              <a:rPr lang="en"/>
              <a:t>Compare the two cases</a:t>
            </a:r>
            <a:endParaRPr/>
          </a:p>
          <a:p>
            <a:pPr marL="457200" lvl="0" indent="-342900" algn="l" rtl="0">
              <a:lnSpc>
                <a:spcPct val="100000"/>
              </a:lnSpc>
              <a:spcBef>
                <a:spcPts val="1600"/>
              </a:spcBef>
              <a:spcAft>
                <a:spcPts val="0"/>
              </a:spcAft>
              <a:buSzPts val="1800"/>
              <a:buChar char="●"/>
            </a:pPr>
            <a:r>
              <a:rPr lang="en"/>
              <a:t>Determine what Constitutional issue/Amendment/clause they have in common</a:t>
            </a:r>
            <a:endParaRPr/>
          </a:p>
          <a:p>
            <a:pPr marL="457200" lvl="0" indent="-342900" algn="l" rtl="0">
              <a:lnSpc>
                <a:spcPct val="100000"/>
              </a:lnSpc>
              <a:spcBef>
                <a:spcPts val="0"/>
              </a:spcBef>
              <a:spcAft>
                <a:spcPts val="0"/>
              </a:spcAft>
              <a:buSzPts val="1800"/>
              <a:buChar char="●"/>
            </a:pPr>
            <a:r>
              <a:rPr lang="en"/>
              <a:t>Identify a difference in between the cases</a:t>
            </a:r>
            <a:endParaRPr/>
          </a:p>
          <a:p>
            <a:pPr marL="457200" lvl="0" indent="-342900" algn="l" rtl="0">
              <a:lnSpc>
                <a:spcPct val="100000"/>
              </a:lnSpc>
              <a:spcBef>
                <a:spcPts val="0"/>
              </a:spcBef>
              <a:spcAft>
                <a:spcPts val="0"/>
              </a:spcAft>
              <a:buSzPts val="1800"/>
              <a:buChar char="●"/>
            </a:pPr>
            <a:r>
              <a:rPr lang="en"/>
              <a:t>Explain something that Congress, the Executive Branch, or the public could do if they don’t agree with the SCOTUS ruling(s)</a:t>
            </a:r>
            <a:endParaRPr/>
          </a:p>
        </p:txBody>
      </p:sp>
    </p:spTree>
  </p:cSld>
  <p:clrMapOvr>
    <a:masterClrMapping/>
  </p:clrMapOvr>
</p:sld>
</file>

<file path=ppt/theme/theme1.xml><?xml version="1.0" encoding="utf-8"?>
<a:theme xmlns:a="http://schemas.openxmlformats.org/drawingml/2006/main"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269</Words>
  <Application>Microsoft Office PowerPoint</Application>
  <PresentationFormat>On-screen Show (16:9)</PresentationFormat>
  <Paragraphs>39</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Source Sans Pro</vt:lpstr>
      <vt:lpstr>Raleway</vt:lpstr>
      <vt:lpstr>Arial</vt:lpstr>
      <vt:lpstr>Plum</vt:lpstr>
      <vt:lpstr>AP Government</vt:lpstr>
      <vt:lpstr>Overview of the 4 types of FRQs</vt:lpstr>
      <vt:lpstr>Concept Application FRQ</vt:lpstr>
      <vt:lpstr>Quantitative or Qualitative Analysis</vt:lpstr>
      <vt:lpstr>Argumentative Essay</vt:lpstr>
      <vt:lpstr>SCOTUS Comparison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Government</dc:title>
  <dc:creator>Rachel Juarez</dc:creator>
  <cp:lastModifiedBy>Rachel Juarez</cp:lastModifiedBy>
  <cp:revision>2</cp:revision>
  <dcterms:modified xsi:type="dcterms:W3CDTF">2019-08-06T23:22:58Z</dcterms:modified>
</cp:coreProperties>
</file>